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51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8632B45-3EE0-400A-92F1-CA27EF0EF3CF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2B74C73-6132-4BFB-8DC7-9335EC25B3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632B45-3EE0-400A-92F1-CA27EF0EF3CF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B74C73-6132-4BFB-8DC7-9335EC25B3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632B45-3EE0-400A-92F1-CA27EF0EF3CF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B74C73-6132-4BFB-8DC7-9335EC25B3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632B45-3EE0-400A-92F1-CA27EF0EF3CF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B74C73-6132-4BFB-8DC7-9335EC25B33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632B45-3EE0-400A-92F1-CA27EF0EF3CF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B74C73-6132-4BFB-8DC7-9335EC25B33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632B45-3EE0-400A-92F1-CA27EF0EF3CF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B74C73-6132-4BFB-8DC7-9335EC25B33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632B45-3EE0-400A-92F1-CA27EF0EF3CF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B74C73-6132-4BFB-8DC7-9335EC25B33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632B45-3EE0-400A-92F1-CA27EF0EF3CF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B74C73-6132-4BFB-8DC7-9335EC25B33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632B45-3EE0-400A-92F1-CA27EF0EF3CF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B74C73-6132-4BFB-8DC7-9335EC25B3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8632B45-3EE0-400A-92F1-CA27EF0EF3CF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B74C73-6132-4BFB-8DC7-9335EC25B33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8632B45-3EE0-400A-92F1-CA27EF0EF3CF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2B74C73-6132-4BFB-8DC7-9335EC25B33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8632B45-3EE0-400A-92F1-CA27EF0EF3CF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2B74C73-6132-4BFB-8DC7-9335EC25B33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Attendance Center Analysis - Updated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Summary 5-25-16</a:t>
            </a:r>
          </a:p>
        </p:txBody>
      </p:sp>
    </p:spTree>
    <p:extLst>
      <p:ext uri="{BB962C8B-B14F-4D97-AF65-F5344CB8AC3E}">
        <p14:creationId xmlns:p14="http://schemas.microsoft.com/office/powerpoint/2010/main" val="2352185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PK-2 South/3-5 West/6-8 East</a:t>
            </a:r>
          </a:p>
          <a:p>
            <a:r>
              <a:rPr lang="en-US" dirty="0" smtClean="0"/>
              <a:t>2. PK-4 West/5-8 East/Close South</a:t>
            </a:r>
          </a:p>
          <a:p>
            <a:r>
              <a:rPr lang="en-US" dirty="0" smtClean="0"/>
              <a:t>3. PK-3 West/4-8 East/Close South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Options Analyzed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200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Provides even number of grade levels per building, with exception of South with PK</a:t>
            </a:r>
          </a:p>
          <a:p>
            <a:r>
              <a:rPr lang="en-US" dirty="0" smtClean="0"/>
              <a:t>Keeps all buildings open</a:t>
            </a:r>
          </a:p>
          <a:p>
            <a:r>
              <a:rPr lang="en-US" dirty="0" smtClean="0"/>
              <a:t>Would cost the district around $65,000 in first year, largely due to increased transportation</a:t>
            </a:r>
          </a:p>
          <a:p>
            <a:r>
              <a:rPr lang="en-US" dirty="0" smtClean="0"/>
              <a:t>Costs would go down as student enrollment decreases over time</a:t>
            </a:r>
          </a:p>
          <a:p>
            <a:r>
              <a:rPr lang="en-US" dirty="0" smtClean="0"/>
              <a:t>Would keep a large amount of open space in each building heated/cooled but unused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1. PK-2 South/3-5 West/6-8 East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166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East can contain 5-8 grade</a:t>
            </a:r>
          </a:p>
          <a:p>
            <a:r>
              <a:rPr lang="en-US" dirty="0" smtClean="0"/>
              <a:t>West, however, cannot adequately contain PK-4, if ATLAS and STARS programs continue</a:t>
            </a:r>
          </a:p>
          <a:p>
            <a:r>
              <a:rPr lang="en-US" dirty="0" smtClean="0"/>
              <a:t>Several rooms at West are inadequate to contain 25 elementary students</a:t>
            </a:r>
          </a:p>
          <a:p>
            <a:r>
              <a:rPr lang="en-US" dirty="0" smtClean="0"/>
              <a:t>This option is not an adequate solution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2. PK-4 West/5-8 East/Close South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68274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East can contain 4-8 grades, with room for potential overflow sections</a:t>
            </a:r>
          </a:p>
          <a:p>
            <a:r>
              <a:rPr lang="en-US" dirty="0" smtClean="0"/>
              <a:t>West can contain PK-3 grades, with room for potential overflow sections</a:t>
            </a:r>
          </a:p>
          <a:p>
            <a:r>
              <a:rPr lang="en-US" dirty="0" smtClean="0"/>
              <a:t>South cannot hold either scenario adequately, especially with concerns about potential overflow</a:t>
            </a:r>
          </a:p>
          <a:p>
            <a:r>
              <a:rPr lang="en-US" dirty="0" smtClean="0"/>
              <a:t>Cost factor would benefit the district in the neighborhood of $160,000 in first year, including considerations for increased transportation</a:t>
            </a:r>
          </a:p>
          <a:p>
            <a:r>
              <a:rPr lang="en-US" dirty="0" smtClean="0"/>
              <a:t>Costs would continue to fall as student enrollment drops over time</a:t>
            </a:r>
          </a:p>
          <a:p>
            <a:r>
              <a:rPr lang="en-US" dirty="0" smtClean="0"/>
              <a:t>Would eliminate need for HLS improvements of nearly $1,000,000 in the immediate future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3. PK-3 West/4-8 East/Close South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92950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Significant financial concerns with state of Illinois</a:t>
            </a:r>
          </a:p>
          <a:p>
            <a:r>
              <a:rPr lang="en-US" dirty="0" smtClean="0"/>
              <a:t>District enrollment continuing to decline</a:t>
            </a:r>
          </a:p>
          <a:p>
            <a:pPr lvl="1"/>
            <a:r>
              <a:rPr lang="en-US" dirty="0" smtClean="0"/>
              <a:t>FY16 - 9-12 – 340;</a:t>
            </a:r>
            <a:r>
              <a:rPr lang="en-US" dirty="0"/>
              <a:t> </a:t>
            </a:r>
            <a:r>
              <a:rPr lang="en-US" dirty="0" smtClean="0"/>
              <a:t>5-8 – 344; 1-4 – 313</a:t>
            </a:r>
          </a:p>
          <a:p>
            <a:pPr lvl="1"/>
            <a:r>
              <a:rPr lang="en-US" dirty="0" smtClean="0"/>
              <a:t>FY 14 – 1164; FY15 – 1157; FY16 – 1100</a:t>
            </a:r>
          </a:p>
          <a:p>
            <a:pPr lvl="1"/>
            <a:r>
              <a:rPr lang="en-US" dirty="0" smtClean="0"/>
              <a:t>Expected FY17 – under 1100, likely around 1085</a:t>
            </a:r>
          </a:p>
          <a:p>
            <a:pPr lvl="1"/>
            <a:r>
              <a:rPr lang="en-US" dirty="0" smtClean="0"/>
              <a:t>No indication trend will reverse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factors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9257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Options 1 and 3 are viable</a:t>
            </a:r>
          </a:p>
          <a:p>
            <a:r>
              <a:rPr lang="en-US" dirty="0" smtClean="0"/>
              <a:t>Option 1 </a:t>
            </a:r>
          </a:p>
          <a:p>
            <a:pPr lvl="1"/>
            <a:r>
              <a:rPr lang="en-US" dirty="0" smtClean="0"/>
              <a:t>meets goal of attendance centers</a:t>
            </a:r>
          </a:p>
          <a:p>
            <a:pPr lvl="1"/>
            <a:r>
              <a:rPr lang="en-US" dirty="0" smtClean="0"/>
              <a:t>will cost more than status quo</a:t>
            </a:r>
          </a:p>
          <a:p>
            <a:r>
              <a:rPr lang="en-US" dirty="0" smtClean="0"/>
              <a:t>Option 3 </a:t>
            </a:r>
          </a:p>
          <a:p>
            <a:pPr lvl="1"/>
            <a:r>
              <a:rPr lang="en-US" dirty="0" smtClean="0"/>
              <a:t>meets goal of attendance centers</a:t>
            </a:r>
          </a:p>
          <a:p>
            <a:pPr lvl="1"/>
            <a:r>
              <a:rPr lang="en-US" dirty="0" smtClean="0"/>
              <a:t>will provide significant cost reductions to status quo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102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Expected decision and vote on June Board agenda</a:t>
            </a:r>
          </a:p>
          <a:p>
            <a:r>
              <a:rPr lang="en-US" dirty="0" smtClean="0"/>
              <a:t>If adopted, implementation would be for the 2017-18 school</a:t>
            </a:r>
          </a:p>
          <a:p>
            <a:r>
              <a:rPr lang="en-US" dirty="0" smtClean="0"/>
              <a:t>One year to prepare for the move, including staffing and transportation changes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Decision/Implementation timeline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8325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3911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139</TotalTime>
  <Words>349</Words>
  <Application>Microsoft Office PowerPoint</Application>
  <PresentationFormat>On-screen Show (4:3)</PresentationFormat>
  <Paragraphs>44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Attendance Center Analysis - Updated</vt:lpstr>
      <vt:lpstr>Options Analyzed</vt:lpstr>
      <vt:lpstr>1. PK-2 South/3-5 West/6-8 East</vt:lpstr>
      <vt:lpstr>2. PK-4 West/5-8 East/Close South</vt:lpstr>
      <vt:lpstr>3. PK-3 West/4-8 East/Close South</vt:lpstr>
      <vt:lpstr>Other factors</vt:lpstr>
      <vt:lpstr>Selection process</vt:lpstr>
      <vt:lpstr>Decision/Implementation timeline</vt:lpstr>
      <vt:lpstr>Discussion?</vt:lpstr>
    </vt:vector>
  </TitlesOfParts>
  <Company>Windows User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Attendance Center Analysis Summary 5-25-16</dc:title>
  <dc:creator>Daniel Oakley</dc:creator>
  <cp:lastModifiedBy>Daniel Oakley</cp:lastModifiedBy>
  <cp:revision>8</cp:revision>
  <dcterms:created xsi:type="dcterms:W3CDTF">2016-05-24T15:51:58Z</dcterms:created>
  <dcterms:modified xsi:type="dcterms:W3CDTF">2016-05-24T18:11:20Z</dcterms:modified>
</cp:coreProperties>
</file>